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</p:sldIdLst>
  <p:notesMasterIdLst>
    <p:notesMasterId r:id="rId4"/>
  </p:notesMasterIdLst>
  <p:sldSz cx="14630400" cy="8229600"/>
  <p:notesSz cx="8229600" cy="14630400"/>
  <p:embeddedFontLst>
    <p:embeddedFont>
      <p:font typeface="Inter"/>
      <p:regular r:id="rId9"/>
    </p:embeddedFont>
    <p:embeddedFont>
      <p:font typeface="Inter"/>
      <p:regular r:id="rId10"/>
    </p:embeddedFont>
    <p:embeddedFont>
      <p:font typeface="Inter"/>
      <p:regular r:id="rId11"/>
    </p:embeddedFont>
    <p:embeddedFont>
      <p:font typeface="Inter"/>
      <p:regular r:id="rId12"/>
    </p:embeddedFont>
    <p:embeddedFont>
      <p:font typeface="Inter"/>
      <p:regular r:id="rId13"/>
    </p:embeddedFon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font" Target="fonts/font1.fntdata"/><Relationship Id="rId10" Type="http://schemas.openxmlformats.org/officeDocument/2006/relationships/font" Target="fonts/font2.fntdata"/><Relationship Id="rId11" Type="http://schemas.openxmlformats.org/officeDocument/2006/relationships/font" Target="fonts/font3.fntdata"/><Relationship Id="rId12" Type="http://schemas.openxmlformats.org/officeDocument/2006/relationships/font" Target="fonts/font4.fntdata"/><Relationship Id="rId13" Type="http://schemas.openxmlformats.org/officeDocument/2006/relationships/font" Target="fonts/font5.fntdata"/><Relationship Id="rId14" Type="http://schemas.openxmlformats.org/officeDocument/2006/relationships/font" Target="fonts/font6.fntdata"/><Relationship Id="rId15" Type="http://schemas.openxmlformats.org/officeDocument/2006/relationships/font" Target="fonts/font7.fntdata"/><Relationship Id="rId16" Type="http://schemas.openxmlformats.org/officeDocument/2006/relationships/font" Target="fonts/font8.fntdata"/></Relationships>
</file>

<file path=ppt/media/>
</file>

<file path=ppt/media/image-1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2-8.png>
</file>

<file path=ppt/media/image-2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image" Target="../media/image-2-8.png"/><Relationship Id="rId9" Type="http://schemas.openxmlformats.org/officeDocument/2006/relationships/image" Target="../media/image-2-9.svg"/><Relationship Id="rId10" Type="http://schemas.openxmlformats.org/officeDocument/2006/relationships/slideLayout" Target="../slideLayouts/slideLayout3.xml"/><Relationship Id="rId11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Les Avantages du Legal Data Space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Découvrez comment le Legal Data Space transforme la gestion juridique moderne en centralisant vos données dans un environnement sécurisé et conforme.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3990" y="722114"/>
            <a:ext cx="5607010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Une Révolution pour la Gestion Juridique</a:t>
            </a:r>
            <a:endParaRPr lang="en-US" sz="2200" dirty="0"/>
          </a:p>
        </p:txBody>
      </p:sp>
      <p:sp>
        <p:nvSpPr>
          <p:cNvPr id="4" name="Shape 1"/>
          <p:cNvSpPr/>
          <p:nvPr/>
        </p:nvSpPr>
        <p:spPr>
          <a:xfrm>
            <a:off x="493990" y="1286589"/>
            <a:ext cx="8156019" cy="1392912"/>
          </a:xfrm>
          <a:prstGeom prst="roundRect">
            <a:avLst>
              <a:gd name="adj" fmla="val 425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42699" y="1435298"/>
            <a:ext cx="423386" cy="423386"/>
          </a:xfrm>
          <a:prstGeom prst="roundRect">
            <a:avLst>
              <a:gd name="adj" fmla="val 21595153"/>
            </a:avLst>
          </a:prstGeom>
          <a:solidFill>
            <a:srgbClr val="4950BC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143" y="1551742"/>
            <a:ext cx="190500" cy="1905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2699" y="1999774"/>
            <a:ext cx="176450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Sécurité Renforcée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642699" y="2304931"/>
            <a:ext cx="7858601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Protection optimale des données sensibles grâce à un chiffrement de bout en bout et une conformité RGPD garantie.</a:t>
            </a:r>
            <a:endParaRPr lang="en-US" sz="1100" dirty="0"/>
          </a:p>
        </p:txBody>
      </p:sp>
      <p:sp>
        <p:nvSpPr>
          <p:cNvPr id="9" name="Shape 5"/>
          <p:cNvSpPr/>
          <p:nvPr/>
        </p:nvSpPr>
        <p:spPr>
          <a:xfrm>
            <a:off x="493990" y="2820591"/>
            <a:ext cx="8156019" cy="1392912"/>
          </a:xfrm>
          <a:prstGeom prst="roundRect">
            <a:avLst>
              <a:gd name="adj" fmla="val 425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42699" y="2969300"/>
            <a:ext cx="423386" cy="423386"/>
          </a:xfrm>
          <a:prstGeom prst="roundRect">
            <a:avLst>
              <a:gd name="adj" fmla="val 21595153"/>
            </a:avLst>
          </a:prstGeom>
          <a:solidFill>
            <a:srgbClr val="4950BC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9143" y="3085743"/>
            <a:ext cx="190500" cy="19050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42699" y="3533775"/>
            <a:ext cx="1922621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Collaboration Facilitée</a:t>
            </a:r>
            <a:endParaRPr lang="en-US" sz="1350" dirty="0"/>
          </a:p>
        </p:txBody>
      </p:sp>
      <p:sp>
        <p:nvSpPr>
          <p:cNvPr id="13" name="Text 8"/>
          <p:cNvSpPr/>
          <p:nvPr/>
        </p:nvSpPr>
        <p:spPr>
          <a:xfrm>
            <a:off x="642699" y="3838932"/>
            <a:ext cx="7858601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Partage sécurisé entre équipes juridiques, clients et partenaires avec un contrôle d'accès granulaire.</a:t>
            </a:r>
            <a:endParaRPr lang="en-US" sz="1100" dirty="0"/>
          </a:p>
        </p:txBody>
      </p:sp>
      <p:sp>
        <p:nvSpPr>
          <p:cNvPr id="14" name="Shape 9"/>
          <p:cNvSpPr/>
          <p:nvPr/>
        </p:nvSpPr>
        <p:spPr>
          <a:xfrm>
            <a:off x="493990" y="4354592"/>
            <a:ext cx="8156019" cy="1618774"/>
          </a:xfrm>
          <a:prstGeom prst="roundRect">
            <a:avLst>
              <a:gd name="adj" fmla="val 366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42699" y="4503301"/>
            <a:ext cx="423386" cy="423386"/>
          </a:xfrm>
          <a:prstGeom prst="roundRect">
            <a:avLst>
              <a:gd name="adj" fmla="val 21595153"/>
            </a:avLst>
          </a:prstGeom>
          <a:solidFill>
            <a:srgbClr val="4950BC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9143" y="4619744"/>
            <a:ext cx="190500" cy="19050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42699" y="5067776"/>
            <a:ext cx="176450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Efficacité Accrue</a:t>
            </a:r>
            <a:endParaRPr lang="en-US" sz="1350" dirty="0"/>
          </a:p>
        </p:txBody>
      </p:sp>
      <p:sp>
        <p:nvSpPr>
          <p:cNvPr id="18" name="Text 12"/>
          <p:cNvSpPr/>
          <p:nvPr/>
        </p:nvSpPr>
        <p:spPr>
          <a:xfrm>
            <a:off x="642699" y="5372933"/>
            <a:ext cx="7858601" cy="451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Automatisation des processus et recherche intelligente permettant un gain de temps considérable sur les tâches administratives.</a:t>
            </a:r>
            <a:endParaRPr lang="en-US" sz="1100" dirty="0"/>
          </a:p>
        </p:txBody>
      </p:sp>
      <p:sp>
        <p:nvSpPr>
          <p:cNvPr id="19" name="Shape 13"/>
          <p:cNvSpPr/>
          <p:nvPr/>
        </p:nvSpPr>
        <p:spPr>
          <a:xfrm>
            <a:off x="493990" y="6114455"/>
            <a:ext cx="8156019" cy="1392912"/>
          </a:xfrm>
          <a:prstGeom prst="roundRect">
            <a:avLst>
              <a:gd name="adj" fmla="val 425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42699" y="6263164"/>
            <a:ext cx="423386" cy="423386"/>
          </a:xfrm>
          <a:prstGeom prst="roundRect">
            <a:avLst>
              <a:gd name="adj" fmla="val 21595153"/>
            </a:avLst>
          </a:prstGeom>
          <a:solidFill>
            <a:srgbClr val="4950BC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9143" y="6379607"/>
            <a:ext cx="190500" cy="19050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42699" y="6827639"/>
            <a:ext cx="1823085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Analyse Approfondie</a:t>
            </a:r>
            <a:endParaRPr lang="en-US" sz="1350" dirty="0"/>
          </a:p>
        </p:txBody>
      </p:sp>
      <p:sp>
        <p:nvSpPr>
          <p:cNvPr id="23" name="Text 16"/>
          <p:cNvSpPr/>
          <p:nvPr/>
        </p:nvSpPr>
        <p:spPr>
          <a:xfrm>
            <a:off x="642699" y="7132796"/>
            <a:ext cx="7858601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Exploitation des données juridiques pour des insights stratégiques et une meilleure prise de décision.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Slide 1</vt:lpstr>
      <vt:lpstr>Slide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2025-11-30T15:21:00Z</dcterms:created>
  <dcterms:modified xsi:type="dcterms:W3CDTF">2025-11-30T15:21:00Z</dcterms:modified>
</cp:coreProperties>
</file>